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schemas.openxmlformats.org/officeDocument/2006/relationships/slide" Target="slides/slide8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fr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fr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636750" y="832575"/>
            <a:ext cx="7870500" cy="37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fr" sz="3600">
                <a:latin typeface="Calibri"/>
                <a:ea typeface="Calibri"/>
                <a:cs typeface="Calibri"/>
                <a:sym typeface="Calibri"/>
              </a:rPr>
              <a:t>Interface de gestion du site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fr" sz="3600">
                <a:latin typeface="Calibri"/>
                <a:ea typeface="Calibri"/>
                <a:cs typeface="Calibri"/>
                <a:sym typeface="Calibri"/>
              </a:rPr>
              <a:t>de l’association de préfiguration du centre social Vauban-Esquermes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3600"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rtl="0" algn="ctr">
              <a:spcBef>
                <a:spcPts val="0"/>
              </a:spcBef>
              <a:buSzPct val="100000"/>
              <a:buFont typeface="Calibri"/>
              <a:buChar char="-"/>
            </a:pPr>
            <a:r>
              <a:rPr b="1" lang="fr" sz="3600">
                <a:latin typeface="Calibri"/>
                <a:ea typeface="Calibri"/>
                <a:cs typeface="Calibri"/>
                <a:sym typeface="Calibri"/>
              </a:rPr>
              <a:t>Mode d’emploi -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 b="42636" l="14710" r="7206" t="21347"/>
          <a:stretch/>
        </p:blipFill>
        <p:spPr>
          <a:xfrm>
            <a:off x="344725" y="1622775"/>
            <a:ext cx="8539200" cy="2215500"/>
          </a:xfrm>
          <a:prstGeom prst="flowChartAlternateProcess">
            <a:avLst/>
          </a:prstGeom>
          <a:noFill/>
          <a:ln>
            <a:noFill/>
          </a:ln>
        </p:spPr>
      </p:pic>
      <p:sp>
        <p:nvSpPr>
          <p:cNvPr id="60" name="Shape 60"/>
          <p:cNvSpPr txBox="1"/>
          <p:nvPr/>
        </p:nvSpPr>
        <p:spPr>
          <a:xfrm>
            <a:off x="95150" y="204625"/>
            <a:ext cx="6075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fr" sz="1800">
                <a:latin typeface="Calibri"/>
                <a:ea typeface="Calibri"/>
                <a:cs typeface="Calibri"/>
                <a:sym typeface="Calibri"/>
              </a:rPr>
              <a:t>Identification: s</a:t>
            </a:r>
            <a:r>
              <a:rPr b="1" lang="fr" sz="1800">
                <a:latin typeface="Calibri"/>
                <a:ea typeface="Calibri"/>
                <a:cs typeface="Calibri"/>
                <a:sym typeface="Calibri"/>
              </a:rPr>
              <a:t>e connecter à l’interface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/>
        </p:nvSpPr>
        <p:spPr>
          <a:xfrm>
            <a:off x="304025" y="211675"/>
            <a:ext cx="3990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fr" sz="1800">
                <a:latin typeface="Calibri"/>
                <a:ea typeface="Calibri"/>
                <a:cs typeface="Calibri"/>
                <a:sym typeface="Calibri"/>
              </a:rPr>
              <a:t>Interface : accessibilité</a:t>
            </a:r>
          </a:p>
        </p:txBody>
      </p:sp>
      <p:pic>
        <p:nvPicPr>
          <p:cNvPr id="66" name="Shape 66"/>
          <p:cNvPicPr preferRelativeResize="0"/>
          <p:nvPr/>
        </p:nvPicPr>
        <p:blipFill rotWithShape="1">
          <a:blip r:embed="rId3">
            <a:alphaModFix/>
          </a:blip>
          <a:srcRect b="12261" l="21318" r="37810" t="20991"/>
          <a:stretch/>
        </p:blipFill>
        <p:spPr>
          <a:xfrm>
            <a:off x="3774700" y="790125"/>
            <a:ext cx="4727400" cy="390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67" name="Shape 67"/>
          <p:cNvSpPr/>
          <p:nvPr/>
        </p:nvSpPr>
        <p:spPr>
          <a:xfrm rot="5400000">
            <a:off x="3619550" y="2793925"/>
            <a:ext cx="522000" cy="3019799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 txBox="1"/>
          <p:nvPr/>
        </p:nvSpPr>
        <p:spPr>
          <a:xfrm>
            <a:off x="254625" y="3026825"/>
            <a:ext cx="24687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Ces boutons sont liés au changements des informations sensibles et ne sont accessibles qu’au “super-admin”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/>
        </p:nvSpPr>
        <p:spPr>
          <a:xfrm>
            <a:off x="304025" y="211675"/>
            <a:ext cx="3990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fr" sz="1800">
                <a:latin typeface="Calibri"/>
                <a:ea typeface="Calibri"/>
                <a:cs typeface="Calibri"/>
                <a:sym typeface="Calibri"/>
              </a:rPr>
              <a:t>Interface : prise en main 1/4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402825" y="1696800"/>
            <a:ext cx="21159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Toutes les rubriques fonctionnent sur le même principe et correspondent aux contenus visibles sur le site.</a:t>
            </a:r>
          </a:p>
        </p:txBody>
      </p:sp>
      <p:pic>
        <p:nvPicPr>
          <p:cNvPr id="75" name="Shape 75"/>
          <p:cNvPicPr preferRelativeResize="0"/>
          <p:nvPr/>
        </p:nvPicPr>
        <p:blipFill rotWithShape="1">
          <a:blip r:embed="rId3">
            <a:alphaModFix/>
          </a:blip>
          <a:srcRect b="20863" l="20430" r="15281" t="17005"/>
          <a:stretch/>
        </p:blipFill>
        <p:spPr>
          <a:xfrm>
            <a:off x="2801050" y="1006025"/>
            <a:ext cx="5958000" cy="3375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/>
        </p:nvSpPr>
        <p:spPr>
          <a:xfrm>
            <a:off x="304025" y="211675"/>
            <a:ext cx="3990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fr" sz="1800">
                <a:latin typeface="Calibri"/>
                <a:ea typeface="Calibri"/>
                <a:cs typeface="Calibri"/>
                <a:sym typeface="Calibri"/>
              </a:rPr>
              <a:t>Interface : prise en main </a:t>
            </a:r>
            <a:r>
              <a:rPr b="1" lang="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2/4</a:t>
            </a:r>
          </a:p>
        </p:txBody>
      </p:sp>
      <p:sp>
        <p:nvSpPr>
          <p:cNvPr id="81" name="Shape 81"/>
          <p:cNvSpPr txBox="1"/>
          <p:nvPr/>
        </p:nvSpPr>
        <p:spPr>
          <a:xfrm>
            <a:off x="-260425" y="3026825"/>
            <a:ext cx="24687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2" name="Shape 82"/>
          <p:cNvPicPr preferRelativeResize="0"/>
          <p:nvPr/>
        </p:nvPicPr>
        <p:blipFill rotWithShape="1">
          <a:blip r:embed="rId3">
            <a:alphaModFix/>
          </a:blip>
          <a:srcRect b="14182" l="18153" r="20289" t="20995"/>
          <a:stretch/>
        </p:blipFill>
        <p:spPr>
          <a:xfrm>
            <a:off x="2878675" y="867825"/>
            <a:ext cx="6062700" cy="3866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83" name="Shape 83"/>
          <p:cNvSpPr txBox="1"/>
          <p:nvPr/>
        </p:nvSpPr>
        <p:spPr>
          <a:xfrm>
            <a:off x="423975" y="2335375"/>
            <a:ext cx="21159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Shape 84"/>
          <p:cNvSpPr txBox="1"/>
          <p:nvPr/>
        </p:nvSpPr>
        <p:spPr>
          <a:xfrm>
            <a:off x="402825" y="1696800"/>
            <a:ext cx="21159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Tous les contenus sont listés de cette façon afin de vous offrir une vision globale...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304025" y="211675"/>
            <a:ext cx="3990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fr" sz="1800">
                <a:latin typeface="Calibri"/>
                <a:ea typeface="Calibri"/>
                <a:cs typeface="Calibri"/>
                <a:sym typeface="Calibri"/>
              </a:rPr>
              <a:t>Interface : prise en main </a:t>
            </a:r>
            <a:r>
              <a:rPr b="1" lang="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b="1" lang="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/4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-260425" y="3026825"/>
            <a:ext cx="24687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423975" y="2335375"/>
            <a:ext cx="21159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402825" y="1696800"/>
            <a:ext cx="21159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… Et chaque contenu peut être visualisé de manière seule</a:t>
            </a:r>
          </a:p>
        </p:txBody>
      </p:sp>
      <p:pic>
        <p:nvPicPr>
          <p:cNvPr id="93" name="Shape 93"/>
          <p:cNvPicPr preferRelativeResize="0"/>
          <p:nvPr/>
        </p:nvPicPr>
        <p:blipFill rotWithShape="1">
          <a:blip r:embed="rId3">
            <a:alphaModFix/>
          </a:blip>
          <a:srcRect b="32015" l="18527" r="14609" t="19593"/>
          <a:stretch/>
        </p:blipFill>
        <p:spPr>
          <a:xfrm>
            <a:off x="2518725" y="1241775"/>
            <a:ext cx="6483000" cy="3330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/>
        </p:nvSpPr>
        <p:spPr>
          <a:xfrm>
            <a:off x="304025" y="211675"/>
            <a:ext cx="3990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fr" sz="1800">
                <a:latin typeface="Calibri"/>
                <a:ea typeface="Calibri"/>
                <a:cs typeface="Calibri"/>
                <a:sym typeface="Calibri"/>
              </a:rPr>
              <a:t>Interface : prise en main </a:t>
            </a:r>
            <a:r>
              <a:rPr b="1" lang="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b="1" lang="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/4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-260425" y="3026825"/>
            <a:ext cx="24687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423975" y="2335375"/>
            <a:ext cx="21159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402825" y="1696800"/>
            <a:ext cx="21159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Ainsi, vous pouvez visualiser, supprimer et mettre à jours les contenus</a:t>
            </a:r>
          </a:p>
        </p:txBody>
      </p:sp>
      <p:pic>
        <p:nvPicPr>
          <p:cNvPr id="102" name="Shape 102"/>
          <p:cNvPicPr preferRelativeResize="0"/>
          <p:nvPr/>
        </p:nvPicPr>
        <p:blipFill rotWithShape="1">
          <a:blip r:embed="rId3">
            <a:alphaModFix/>
          </a:blip>
          <a:srcRect b="17677" l="21219" r="16057" t="17404"/>
          <a:stretch/>
        </p:blipFill>
        <p:spPr>
          <a:xfrm>
            <a:off x="2913925" y="1051275"/>
            <a:ext cx="5938500" cy="3457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/>
        </p:nvSpPr>
        <p:spPr>
          <a:xfrm>
            <a:off x="304025" y="211675"/>
            <a:ext cx="39900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fr" sz="1800">
                <a:latin typeface="Calibri"/>
                <a:ea typeface="Calibri"/>
                <a:cs typeface="Calibri"/>
                <a:sym typeface="Calibri"/>
              </a:rPr>
              <a:t>Interface : prise en main </a:t>
            </a:r>
            <a:r>
              <a:rPr b="1" lang="f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4/4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-260425" y="3026825"/>
            <a:ext cx="2468700" cy="12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423975" y="2335375"/>
            <a:ext cx="21159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402825" y="1696800"/>
            <a:ext cx="2115900" cy="17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fr">
                <a:latin typeface="Calibri"/>
                <a:ea typeface="Calibri"/>
                <a:cs typeface="Calibri"/>
                <a:sym typeface="Calibri"/>
              </a:rPr>
              <a:t>Ainsi, vous pouvez visualiser, supprimer et mettre à jours les contenus</a:t>
            </a: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b="17677" l="21219" r="16057" t="17404"/>
          <a:stretch/>
        </p:blipFill>
        <p:spPr>
          <a:xfrm>
            <a:off x="2913925" y="1051275"/>
            <a:ext cx="5938500" cy="3457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